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4" r:id="rId10"/>
    <p:sldId id="261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43" d="100"/>
          <a:sy n="43" d="100"/>
        </p:scale>
        <p:origin x="12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7800" y="228600"/>
            <a:ext cx="6400800" cy="1600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Муниципальное бюджетное дошкольное образовательное  учреждение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solidFill>
                  <a:schemeClr val="tx1"/>
                </a:solidFill>
              </a:rPr>
              <a:t>Детский сад «Дюймовочка»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9600" cy="24384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Презентация</a:t>
            </a:r>
            <a:r>
              <a:rPr lang="ru-RU" b="1" i="1" dirty="0" smtClean="0">
                <a:solidFill>
                  <a:srgbClr val="FF0000"/>
                </a:solidFill>
              </a:rPr>
              <a:t/>
            </a:r>
            <a:br>
              <a:rPr lang="ru-RU" b="1" i="1" dirty="0" smtClean="0">
                <a:solidFill>
                  <a:srgbClr val="FF0000"/>
                </a:solidFill>
              </a:rPr>
            </a:b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«Ознакомление дошкольников </a:t>
            </a:r>
            <a:b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 правилами </a:t>
            </a:r>
            <a:b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sz="44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пожарной безопасности»</a:t>
            </a:r>
            <a:endParaRPr lang="ru-RU" sz="44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026" name="AutoShape 2" descr="http://player.myshared.ru/4/155232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://player.myshared.ru/4/155232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player.myshared.ru/4/155232/slides/slide_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828800" y="4800600"/>
            <a:ext cx="6400800" cy="1600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600" dirty="0" smtClean="0"/>
              <a:t>Выполнила</a:t>
            </a:r>
            <a:r>
              <a:rPr lang="ru-RU" sz="1600" noProof="0" dirty="0" smtClean="0"/>
              <a:t>: Дрожина О.А.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600" b="0" i="0" u="none" strike="noStrike" kern="1200" cap="none" spc="0" normalizeH="0" baseline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Красноярский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край,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600" baseline="0" dirty="0" smtClean="0"/>
              <a:t>Шушенский</a:t>
            </a:r>
            <a:r>
              <a:rPr lang="ru-RU" sz="1600" dirty="0" smtClean="0"/>
              <a:t> район, село Субботино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7.depositphotos.com/1291377/766/i/950/depositphotos_7665054-Fire-hose-and-water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11116"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609600" y="1295400"/>
            <a:ext cx="7924800" cy="28194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Спасибо</a:t>
            </a:r>
            <a:r>
              <a:rPr kumimoji="0" lang="ru-RU" sz="7200" b="1" i="0" u="none" strike="noStrike" kern="1200" cap="none" spc="0" normalizeH="0" noProof="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ru-RU" sz="7200" b="1" i="0" u="none" strike="noStrike" kern="1200" cap="none" spc="0" normalizeH="0" noProof="0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 внимание!</a:t>
            </a:r>
            <a:endParaRPr kumimoji="0" lang="ru-RU" sz="72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0070C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457200"/>
            <a:ext cx="7772400" cy="5943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000" u="sng" dirty="0" smtClean="0">
                <a:solidFill>
                  <a:srgbClr val="FF3300"/>
                </a:solidFill>
              </a:rPr>
              <a:t>Актуальность: </a:t>
            </a:r>
          </a:p>
          <a:p>
            <a:pPr algn="just">
              <a:buNone/>
            </a:pPr>
            <a:r>
              <a:rPr lang="ru-RU" dirty="0" smtClean="0"/>
              <a:t>          Одна из обязательных составляющих среды, в которой растет и воспитывается ребенок - противопожарная </a:t>
            </a:r>
            <a:r>
              <a:rPr lang="ru-RU" dirty="0" smtClean="0"/>
              <a:t>безопасность. </a:t>
            </a:r>
            <a:r>
              <a:rPr lang="ru-RU" dirty="0" smtClean="0"/>
              <a:t>Она включает в себя требования к устройству помещения и противопожарную грамотность – поведение, снижающее риск возникновения </a:t>
            </a:r>
            <a:r>
              <a:rPr lang="ru-RU" dirty="0" smtClean="0"/>
              <a:t>пожаров </a:t>
            </a:r>
            <a:r>
              <a:rPr lang="ru-RU" dirty="0" smtClean="0"/>
              <a:t>и навыки, необходимые для действий в экстремальных ситуациях. </a:t>
            </a:r>
          </a:p>
          <a:p>
            <a:pPr algn="just">
              <a:buNone/>
            </a:pPr>
            <a:r>
              <a:rPr lang="ru-RU" dirty="0" smtClean="0"/>
              <a:t>          </a:t>
            </a:r>
            <a:r>
              <a:rPr lang="ru-RU" dirty="0" smtClean="0"/>
              <a:t>Дошкольное </a:t>
            </a:r>
            <a:r>
              <a:rPr lang="ru-RU" dirty="0" err="1" smtClean="0"/>
              <a:t>учрежденияе</a:t>
            </a:r>
            <a:r>
              <a:rPr lang="ru-RU" dirty="0" smtClean="0"/>
              <a:t>, кроме </a:t>
            </a:r>
            <a:r>
              <a:rPr lang="ru-RU" dirty="0" smtClean="0"/>
              <a:t>всего прочего</a:t>
            </a:r>
            <a:r>
              <a:rPr lang="ru-RU" smtClean="0"/>
              <a:t>, </a:t>
            </a:r>
            <a:r>
              <a:rPr lang="ru-RU" smtClean="0"/>
              <a:t> ведет </a:t>
            </a:r>
            <a:r>
              <a:rPr lang="ru-RU" dirty="0" smtClean="0"/>
              <a:t>просветительскую работу по профилактике пожаров с детьми и родителями.  </a:t>
            </a:r>
          </a:p>
          <a:p>
            <a:pPr algn="just">
              <a:buNone/>
            </a:pPr>
            <a:r>
              <a:rPr lang="ru-RU" sz="3000" u="sng" dirty="0" smtClean="0">
                <a:solidFill>
                  <a:srgbClr val="FF3300"/>
                </a:solidFill>
              </a:rPr>
              <a:t>Цель: 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  Формирование понятия «пожарная безопасность»;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  Овладение знаниями и умениями правильно действовать в чрезвычайных ситуациях;</a:t>
            </a:r>
          </a:p>
          <a:p>
            <a:pPr algn="just">
              <a:buBlip>
                <a:blip r:embed="rId3"/>
              </a:buBlip>
            </a:pPr>
            <a:r>
              <a:rPr lang="ru-RU" dirty="0" smtClean="0"/>
              <a:t>   Знакомство с профессией пожарного.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Огонь – друг, огонь - враг!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066800"/>
            <a:ext cx="7239000" cy="2514600"/>
          </a:xfrm>
        </p:spPr>
        <p:txBody>
          <a:bodyPr>
            <a:normAutofit fontScale="62500" lnSpcReduction="20000"/>
          </a:bodyPr>
          <a:lstStyle/>
          <a:p>
            <a:pPr algn="just">
              <a:spcBef>
                <a:spcPts val="0"/>
              </a:spcBef>
              <a:buNone/>
            </a:pPr>
            <a:r>
              <a:rPr lang="ru-RU" dirty="0" smtClean="0"/>
              <a:t>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Экскурсия по детскому саду с целью знакомства с обеспечением противопожарной безопасности «Как обеспечить безопасность?»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Беседа «Происхождение и укрощение огня»;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Познавательнее занятие «Как добывали огонь?»;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«Красивый и опасный – огонь прекрасный» -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 рассказ воспитателя «Каким огонь бывает»;</a:t>
            </a:r>
          </a:p>
          <a:p>
            <a:pPr algn="just">
              <a:buNone/>
            </a:pPr>
            <a:endParaRPr lang="ru-RU" dirty="0" smtClean="0"/>
          </a:p>
        </p:txBody>
      </p:sp>
      <p:pic>
        <p:nvPicPr>
          <p:cNvPr id="12" name="Рисунок 11" descr="C:\Users\User\Desktop\пожарная\IMG_418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581400"/>
            <a:ext cx="4038600" cy="291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Users\User\Desktop\пожарная\IMG_41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209800" cy="294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0"/>
            <a:ext cx="7772400" cy="1143000"/>
          </a:xfrm>
        </p:spPr>
        <p:txBody>
          <a:bodyPr/>
          <a:lstStyle/>
          <a:p>
            <a:pPr algn="ctr"/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Огонь – друг, огонь - враг!</a:t>
            </a:r>
            <a:endParaRPr lang="ru-RU" b="1" i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200" y="1295400"/>
            <a:ext cx="7848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Познавательное занятие «Огонь друг или враг»; </a:t>
            </a:r>
          </a:p>
          <a:p>
            <a:pPr algn="just"/>
            <a:r>
              <a:rPr lang="ru-RU" dirty="0" smtClean="0"/>
              <a:t>Дидактическая игра «Горит – не горит»;  </a:t>
            </a:r>
          </a:p>
          <a:p>
            <a:pPr algn="just"/>
            <a:r>
              <a:rPr lang="ru-RU" dirty="0" smtClean="0"/>
              <a:t>Дидактическая игра «Источники света и тепла»; </a:t>
            </a:r>
          </a:p>
        </p:txBody>
      </p:sp>
      <p:pic>
        <p:nvPicPr>
          <p:cNvPr id="16386" name="Picture 2" descr="C:\Users\User\Desktop\пожарная\IMG_417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590800"/>
            <a:ext cx="2971800" cy="3962400"/>
          </a:xfrm>
          <a:prstGeom prst="rect">
            <a:avLst/>
          </a:prstGeom>
          <a:noFill/>
        </p:spPr>
      </p:pic>
      <p:pic>
        <p:nvPicPr>
          <p:cNvPr id="9" name="Picture 2" descr="C:\Users\User\Desktop\пожарная\IMG_4198.JPG"/>
          <p:cNvPicPr>
            <a:picLocks noChangeAspect="1" noChangeArrowheads="1"/>
          </p:cNvPicPr>
          <p:nvPr/>
        </p:nvPicPr>
        <p:blipFill>
          <a:blip r:embed="rId4" cstate="print"/>
          <a:srcRect r="1250"/>
          <a:stretch>
            <a:fillRect/>
          </a:stretch>
        </p:blipFill>
        <p:spPr bwMode="auto">
          <a:xfrm>
            <a:off x="3505200" y="2578260"/>
            <a:ext cx="5334000" cy="4051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914400" y="1524000"/>
            <a:ext cx="7772400" cy="129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Совместная творческая деятельность с родителями</a:t>
            </a:r>
          </a:p>
          <a:p>
            <a:pPr>
              <a:buNone/>
            </a:pPr>
            <a:r>
              <a:rPr lang="ru-RU" sz="1900" dirty="0" smtClean="0"/>
              <a:t>Папка-передвижка для родителей «Обучение ребенка </a:t>
            </a:r>
          </a:p>
          <a:p>
            <a:pPr>
              <a:buNone/>
            </a:pPr>
            <a:r>
              <a:rPr lang="ru-RU" sz="1900" dirty="0" smtClean="0"/>
              <a:t>пожарной безопасности». 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Сотрудничество с родителями</a:t>
            </a:r>
            <a:endParaRPr lang="ru-RU" sz="3600" b="1" i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Picture 2" descr="C:\Users\User\Desktop\пожарная\IMG_02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743200"/>
            <a:ext cx="4191000" cy="3143069"/>
          </a:xfrm>
          <a:prstGeom prst="rect">
            <a:avLst/>
          </a:prstGeom>
          <a:noFill/>
        </p:spPr>
      </p:pic>
      <p:pic>
        <p:nvPicPr>
          <p:cNvPr id="13" name="Picture 5" descr="C:\Users\User\Desktop\пожарная\IMG_0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52800"/>
            <a:ext cx="41656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28600"/>
            <a:ext cx="77724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Социальное</a:t>
            </a:r>
            <a:r>
              <a:rPr kumimoji="0" lang="ru-RU" sz="3600" b="1" i="1" u="none" strike="noStrike" kern="1200" cap="none" spc="0" normalizeH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взаимодействие</a:t>
            </a: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914400" y="1524000"/>
            <a:ext cx="7772400" cy="129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38200" y="1371600"/>
            <a:ext cx="7696200" cy="16002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dirty="0" smtClean="0"/>
              <a:t>      Посещение сельской библиотеки;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dirty="0" smtClean="0"/>
              <a:t>      Развлечение в ДК , совместно со школой «Пожарным можешь ты не быть…».</a:t>
            </a: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3" descr="C:\Users\User\Desktop\пожарная\IMG_0928.JPG"/>
          <p:cNvPicPr>
            <a:picLocks noChangeAspect="1" noChangeArrowheads="1"/>
          </p:cNvPicPr>
          <p:nvPr/>
        </p:nvPicPr>
        <p:blipFill>
          <a:blip r:embed="rId3" cstate="print"/>
          <a:srcRect l="8750" b="16667"/>
          <a:stretch>
            <a:fillRect/>
          </a:stretch>
        </p:blipFill>
        <p:spPr bwMode="auto">
          <a:xfrm>
            <a:off x="1600200" y="2514600"/>
            <a:ext cx="6007608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14400" y="228600"/>
            <a:ext cx="7772400" cy="990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«Мы – пожарные!»</a:t>
            </a: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838200" y="1371600"/>
            <a:ext cx="76962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ru-RU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38200" y="1371600"/>
            <a:ext cx="7696200" cy="76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ru-RU" sz="1900" dirty="0" smtClean="0"/>
              <a:t>      Игровая деятельность</a:t>
            </a: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Рисунок 9" descr="http://picaboom.ru/wp-content/gallery/pozarnyi/0003494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657600"/>
            <a:ext cx="3733800" cy="28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Pictures\Фото-0311.jpg"/>
          <p:cNvPicPr>
            <a:picLocks noChangeAspect="1" noChangeArrowheads="1"/>
          </p:cNvPicPr>
          <p:nvPr/>
        </p:nvPicPr>
        <p:blipFill>
          <a:blip r:embed="rId4" cstate="print">
            <a:lum bright="10000" contrast="20000"/>
          </a:blip>
          <a:srcRect t="20000" r="10000" b="10000"/>
          <a:stretch>
            <a:fillRect/>
          </a:stretch>
        </p:blipFill>
        <p:spPr bwMode="auto">
          <a:xfrm>
            <a:off x="4005943" y="1981200"/>
            <a:ext cx="470262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914400" y="228600"/>
            <a:ext cx="7772400" cy="13716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 Выставка рисунков </a:t>
            </a:r>
          </a:p>
          <a:p>
            <a:pPr lvl="0" algn="ctr">
              <a:spcBef>
                <a:spcPct val="0"/>
              </a:spcBef>
            </a:pPr>
            <a:r>
              <a:rPr lang="ru-RU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о пожарной безопасности». </a:t>
            </a: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" descr="C:\Users\User\Desktop\пожарная\IMG_4176.JPG"/>
          <p:cNvPicPr>
            <a:picLocks noChangeAspect="1" noChangeArrowheads="1"/>
          </p:cNvPicPr>
          <p:nvPr/>
        </p:nvPicPr>
        <p:blipFill>
          <a:blip r:embed="rId3" cstate="print"/>
          <a:srcRect t="1887"/>
          <a:stretch>
            <a:fillRect/>
          </a:stretch>
        </p:blipFill>
        <p:spPr bwMode="auto">
          <a:xfrm>
            <a:off x="457200" y="2438400"/>
            <a:ext cx="4659923" cy="3429000"/>
          </a:xfrm>
          <a:prstGeom prst="rect">
            <a:avLst/>
          </a:prstGeom>
          <a:noFill/>
        </p:spPr>
      </p:pic>
      <p:pic>
        <p:nvPicPr>
          <p:cNvPr id="9" name="Picture 2" descr="C:\Users\User\Desktop\пожарная\IMG_4173.JPG"/>
          <p:cNvPicPr>
            <a:picLocks noChangeAspect="1" noChangeArrowheads="1"/>
          </p:cNvPicPr>
          <p:nvPr/>
        </p:nvPicPr>
        <p:blipFill>
          <a:blip r:embed="rId4" cstate="print"/>
          <a:srcRect t="6667"/>
          <a:stretch>
            <a:fillRect/>
          </a:stretch>
        </p:blipFill>
        <p:spPr bwMode="auto">
          <a:xfrm>
            <a:off x="5181600" y="1905000"/>
            <a:ext cx="3733800" cy="46465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Содержимое 3" descr="https://im0-tub-ru.yandex.net/i?id=f91a5bcbceb0f03269bc33d6b9400dda&amp;n=33&amp;h=215&amp;w=344"/>
          <p:cNvPicPr>
            <a:picLocks/>
          </p:cNvPicPr>
          <p:nvPr/>
        </p:nvPicPr>
        <p:blipFill>
          <a:blip r:embed="rId2" cstate="print">
            <a:lum bright="40000" contrast="-4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14400" y="228600"/>
            <a:ext cx="7772400" cy="19812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i="1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+mj-lt"/>
                <a:ea typeface="+mj-ea"/>
                <a:cs typeface="+mj-cs"/>
              </a:rPr>
              <a:t>«Юные пожарные!»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>
                <a:ln>
                  <a:solidFill>
                    <a:schemeClr val="tx1"/>
                  </a:solidFill>
                </a:ln>
                <a:latin typeface="+mj-lt"/>
                <a:ea typeface="+mj-ea"/>
                <a:cs typeface="+mj-cs"/>
              </a:rPr>
              <a:t>Награждение победителей</a:t>
            </a:r>
            <a:endParaRPr lang="ru-RU" noProof="0" dirty="0" smtClean="0">
              <a:ln>
                <a:solidFill>
                  <a:schemeClr val="tx1"/>
                </a:solidFill>
              </a:ln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1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0" y="121920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В результате проделанной работы: </a:t>
            </a:r>
          </a:p>
          <a:p>
            <a:pPr algn="just"/>
            <a:r>
              <a:rPr lang="ru-RU" dirty="0" smtClean="0"/>
              <a:t>у детей сформировались необходимыми знания, умения и навыки по пожарной безопасности; научились видеть, когда огонь друг, а когда враг; повысились знания о причинах возникновения пожара; сформировались умения реально оценивать возможную опасность; повысилась родительской активности в воспитательном процессе по ПБ. </a:t>
            </a:r>
            <a:endParaRPr lang="ru-RU" dirty="0"/>
          </a:p>
        </p:txBody>
      </p:sp>
      <p:pic>
        <p:nvPicPr>
          <p:cNvPr id="13" name="Picture 3" descr="C:\Users\User\Desktop\пожарная\Изображение 15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219200"/>
            <a:ext cx="2457450" cy="3276600"/>
          </a:xfrm>
          <a:prstGeom prst="rect">
            <a:avLst/>
          </a:prstGeom>
          <a:noFill/>
        </p:spPr>
      </p:pic>
      <p:pic>
        <p:nvPicPr>
          <p:cNvPr id="14" name="Picture 2" descr="C:\Users\User\Desktop\пожарная\Изображение 15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4038600"/>
            <a:ext cx="3733800" cy="2590800"/>
          </a:xfrm>
          <a:prstGeom prst="rect">
            <a:avLst/>
          </a:prstGeom>
          <a:noFill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867400" y="4816946"/>
            <a:ext cx="2514600" cy="176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 descr="https://im0-tub-ru.yandex.net/i?id=39e9dcdec730048725143a24ef558fe6&amp;n=33&amp;h=215&amp;w=2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8200" y="4038600"/>
            <a:ext cx="762000" cy="762000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</TotalTime>
  <Words>257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Calibri</vt:lpstr>
      <vt:lpstr>Cambria</vt:lpstr>
      <vt:lpstr>Franklin Gothic Book</vt:lpstr>
      <vt:lpstr>Perpetua</vt:lpstr>
      <vt:lpstr>Wingdings 2</vt:lpstr>
      <vt:lpstr>Справедливость</vt:lpstr>
      <vt:lpstr>Презентация «Ознакомление дошкольников  с правилами  пожарной безопасности»</vt:lpstr>
      <vt:lpstr>Презентация PowerPoint</vt:lpstr>
      <vt:lpstr>Огонь – друг, огонь - враг!</vt:lpstr>
      <vt:lpstr>Огонь – друг, огонь - враг!</vt:lpstr>
      <vt:lpstr>Сотрудничество с родителями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64</cp:revision>
  <dcterms:created xsi:type="dcterms:W3CDTF">2017-04-01T11:02:44Z</dcterms:created>
  <dcterms:modified xsi:type="dcterms:W3CDTF">2017-04-03T05:43:40Z</dcterms:modified>
</cp:coreProperties>
</file>